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133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A8489-29DF-964F-BB01-F9E27D877BAC}" type="datetimeFigureOut">
              <a:rPr lang="de-DE" smtClean="0"/>
              <a:t>29.04.2019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C9E0F-5E0A-5A4B-B3C0-484B5045B7B8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Bild 1" descr="LandFrauen_Praesentationsvorlage_neu.pdf">
            <a:extLst>
              <a:ext uri="{FF2B5EF4-FFF2-40B4-BE49-F238E27FC236}">
                <a16:creationId xmlns:a16="http://schemas.microsoft.com/office/drawing/2014/main" id="{1EE1FF78-A8E1-41FE-8664-9556C10F5C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8929"/>
          </a:xfrm>
          <a:prstGeom prst="rect">
            <a:avLst/>
          </a:prstGeom>
        </p:spPr>
      </p:pic>
      <p:pic>
        <p:nvPicPr>
          <p:cNvPr id="8" name="Bild 2" descr="shutterstock_130842857_ret_für_Präs.tif">
            <a:extLst>
              <a:ext uri="{FF2B5EF4-FFF2-40B4-BE49-F238E27FC236}">
                <a16:creationId xmlns:a16="http://schemas.microsoft.com/office/drawing/2014/main" id="{8D99B68F-2546-4229-93E6-E106DFA77C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56">
            <a:off x="6707132" y="5188243"/>
            <a:ext cx="3094971" cy="1224000"/>
          </a:xfrm>
          <a:prstGeom prst="rect">
            <a:avLst/>
          </a:prstGeom>
        </p:spPr>
      </p:pic>
      <p:pic>
        <p:nvPicPr>
          <p:cNvPr id="9" name="Bild 3" descr="LF_Hannover_neu2013.eps">
            <a:extLst>
              <a:ext uri="{FF2B5EF4-FFF2-40B4-BE49-F238E27FC236}">
                <a16:creationId xmlns:a16="http://schemas.microsoft.com/office/drawing/2014/main" id="{0255F3BE-18D9-42B7-8BAF-6A5C227EFE3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949" y="5385792"/>
            <a:ext cx="1636053" cy="68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05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A8489-29DF-964F-BB01-F9E27D877BAC}" type="datetimeFigureOut">
              <a:rPr lang="de-DE" smtClean="0"/>
              <a:t>29.04.2019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C9E0F-5E0A-5A4B-B3C0-484B5045B7B8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Bild 1" descr="LandFrauen_Praesentationsvorlage_neu.pdf">
            <a:extLst>
              <a:ext uri="{FF2B5EF4-FFF2-40B4-BE49-F238E27FC236}">
                <a16:creationId xmlns:a16="http://schemas.microsoft.com/office/drawing/2014/main" id="{F56ED65F-1D7A-4DDA-A8B9-EE81927E8B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8929"/>
          </a:xfrm>
          <a:prstGeom prst="rect">
            <a:avLst/>
          </a:prstGeom>
        </p:spPr>
      </p:pic>
      <p:pic>
        <p:nvPicPr>
          <p:cNvPr id="8" name="Bild 2" descr="shutterstock_130842857_ret_für_Präs.tif">
            <a:extLst>
              <a:ext uri="{FF2B5EF4-FFF2-40B4-BE49-F238E27FC236}">
                <a16:creationId xmlns:a16="http://schemas.microsoft.com/office/drawing/2014/main" id="{AF0450CF-3725-4F71-826F-3ADE234612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56">
            <a:off x="6707132" y="5188243"/>
            <a:ext cx="3094971" cy="1224000"/>
          </a:xfrm>
          <a:prstGeom prst="rect">
            <a:avLst/>
          </a:prstGeom>
        </p:spPr>
      </p:pic>
      <p:pic>
        <p:nvPicPr>
          <p:cNvPr id="9" name="Bild 3" descr="LF_Hannover_neu2013.eps">
            <a:extLst>
              <a:ext uri="{FF2B5EF4-FFF2-40B4-BE49-F238E27FC236}">
                <a16:creationId xmlns:a16="http://schemas.microsoft.com/office/drawing/2014/main" id="{C52C53B3-762E-458C-9C04-3E8FA03F8A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949" y="5385792"/>
            <a:ext cx="1636053" cy="68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11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A8489-29DF-964F-BB01-F9E27D877BAC}" type="datetimeFigureOut">
              <a:rPr lang="de-DE" smtClean="0"/>
              <a:t>29.04.2019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C9E0F-5E0A-5A4B-B3C0-484B5045B7B8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Bild 1" descr="LandFrauen_Praesentationsvorlage_neu.pdf">
            <a:extLst>
              <a:ext uri="{FF2B5EF4-FFF2-40B4-BE49-F238E27FC236}">
                <a16:creationId xmlns:a16="http://schemas.microsoft.com/office/drawing/2014/main" id="{2B82EF4E-D5A6-4970-948E-C7B89AB69A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8929"/>
          </a:xfrm>
          <a:prstGeom prst="rect">
            <a:avLst/>
          </a:prstGeom>
        </p:spPr>
      </p:pic>
      <p:pic>
        <p:nvPicPr>
          <p:cNvPr id="8" name="Bild 2" descr="shutterstock_130842857_ret_für_Präs.tif">
            <a:extLst>
              <a:ext uri="{FF2B5EF4-FFF2-40B4-BE49-F238E27FC236}">
                <a16:creationId xmlns:a16="http://schemas.microsoft.com/office/drawing/2014/main" id="{308ECCBF-0836-428E-92FD-D9C35BB200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56">
            <a:off x="6707132" y="5188243"/>
            <a:ext cx="3094971" cy="1224000"/>
          </a:xfrm>
          <a:prstGeom prst="rect">
            <a:avLst/>
          </a:prstGeom>
        </p:spPr>
      </p:pic>
      <p:pic>
        <p:nvPicPr>
          <p:cNvPr id="9" name="Bild 3" descr="LF_Hannover_neu2013.eps">
            <a:extLst>
              <a:ext uri="{FF2B5EF4-FFF2-40B4-BE49-F238E27FC236}">
                <a16:creationId xmlns:a16="http://schemas.microsoft.com/office/drawing/2014/main" id="{A40F56A9-670A-4DE8-80B3-4A66AAB777E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949" y="5385792"/>
            <a:ext cx="1636053" cy="68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17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A8489-29DF-964F-BB01-F9E27D877BAC}" type="datetimeFigureOut">
              <a:rPr lang="de-DE" smtClean="0"/>
              <a:t>29.04.2019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C9E0F-5E0A-5A4B-B3C0-484B5045B7B8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Bild 1" descr="LandFrauen_Praesentationsvorlage_neu.pdf">
            <a:extLst>
              <a:ext uri="{FF2B5EF4-FFF2-40B4-BE49-F238E27FC236}">
                <a16:creationId xmlns:a16="http://schemas.microsoft.com/office/drawing/2014/main" id="{8CEE1967-92D2-4B14-8ED8-8A40980109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8929"/>
          </a:xfrm>
          <a:prstGeom prst="rect">
            <a:avLst/>
          </a:prstGeom>
        </p:spPr>
      </p:pic>
      <p:pic>
        <p:nvPicPr>
          <p:cNvPr id="9" name="Bild 2" descr="shutterstock_130842857_ret_für_Präs.tif">
            <a:extLst>
              <a:ext uri="{FF2B5EF4-FFF2-40B4-BE49-F238E27FC236}">
                <a16:creationId xmlns:a16="http://schemas.microsoft.com/office/drawing/2014/main" id="{EAFB1751-A123-4316-B892-6FFD5ADC39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56">
            <a:off x="6707132" y="5188243"/>
            <a:ext cx="3094971" cy="1224000"/>
          </a:xfrm>
          <a:prstGeom prst="rect">
            <a:avLst/>
          </a:prstGeom>
        </p:spPr>
      </p:pic>
      <p:pic>
        <p:nvPicPr>
          <p:cNvPr id="10" name="Bild 3" descr="LF_Hannover_neu2013.eps">
            <a:extLst>
              <a:ext uri="{FF2B5EF4-FFF2-40B4-BE49-F238E27FC236}">
                <a16:creationId xmlns:a16="http://schemas.microsoft.com/office/drawing/2014/main" id="{99A42623-EB10-4A3F-A530-DE8F060CC91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949" y="5385792"/>
            <a:ext cx="1636053" cy="68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08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A8489-29DF-964F-BB01-F9E27D877BAC}" type="datetimeFigureOut">
              <a:rPr lang="de-DE" smtClean="0"/>
              <a:t>29.04.2019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C9E0F-5E0A-5A4B-B3C0-484B5045B7B8}" type="slidenum">
              <a:rPr lang="de-DE" smtClean="0"/>
              <a:t>‹Nr.›</a:t>
            </a:fld>
            <a:endParaRPr lang="de-DE"/>
          </a:p>
        </p:txBody>
      </p:sp>
      <p:pic>
        <p:nvPicPr>
          <p:cNvPr id="10" name="Bild 1" descr="LandFrauen_Praesentationsvorlage_neu.pdf">
            <a:extLst>
              <a:ext uri="{FF2B5EF4-FFF2-40B4-BE49-F238E27FC236}">
                <a16:creationId xmlns:a16="http://schemas.microsoft.com/office/drawing/2014/main" id="{C0D94ED6-A060-40D7-B4F8-A1C36E5ECB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8929"/>
          </a:xfrm>
          <a:prstGeom prst="rect">
            <a:avLst/>
          </a:prstGeom>
        </p:spPr>
      </p:pic>
      <p:pic>
        <p:nvPicPr>
          <p:cNvPr id="11" name="Bild 2" descr="shutterstock_130842857_ret_für_Präs.tif">
            <a:extLst>
              <a:ext uri="{FF2B5EF4-FFF2-40B4-BE49-F238E27FC236}">
                <a16:creationId xmlns:a16="http://schemas.microsoft.com/office/drawing/2014/main" id="{D1222FA0-9528-4398-9F26-E00DD34AB0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56">
            <a:off x="6707132" y="5188243"/>
            <a:ext cx="3094971" cy="1224000"/>
          </a:xfrm>
          <a:prstGeom prst="rect">
            <a:avLst/>
          </a:prstGeom>
        </p:spPr>
      </p:pic>
      <p:pic>
        <p:nvPicPr>
          <p:cNvPr id="12" name="Bild 3" descr="LF_Hannover_neu2013.eps">
            <a:extLst>
              <a:ext uri="{FF2B5EF4-FFF2-40B4-BE49-F238E27FC236}">
                <a16:creationId xmlns:a16="http://schemas.microsoft.com/office/drawing/2014/main" id="{078B0039-C4A1-445E-A585-71E8E959AC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949" y="5385792"/>
            <a:ext cx="1636053" cy="68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054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A8489-29DF-964F-BB01-F9E27D877BAC}" type="datetimeFigureOut">
              <a:rPr lang="de-DE" smtClean="0"/>
              <a:t>29.04.2019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C9E0F-5E0A-5A4B-B3C0-484B5045B7B8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Bild 1" descr="LandFrauen_Praesentationsvorlage_neu.pdf">
            <a:extLst>
              <a:ext uri="{FF2B5EF4-FFF2-40B4-BE49-F238E27FC236}">
                <a16:creationId xmlns:a16="http://schemas.microsoft.com/office/drawing/2014/main" id="{B3A3A452-1839-4071-9500-728F693D807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8929"/>
          </a:xfrm>
          <a:prstGeom prst="rect">
            <a:avLst/>
          </a:prstGeom>
        </p:spPr>
      </p:pic>
      <p:pic>
        <p:nvPicPr>
          <p:cNvPr id="8" name="Bild 2" descr="shutterstock_130842857_ret_für_Präs.tif">
            <a:extLst>
              <a:ext uri="{FF2B5EF4-FFF2-40B4-BE49-F238E27FC236}">
                <a16:creationId xmlns:a16="http://schemas.microsoft.com/office/drawing/2014/main" id="{B9FF1EEF-54F0-4684-970C-EFBA2169F25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56">
            <a:off x="6707132" y="5188243"/>
            <a:ext cx="3094971" cy="1224000"/>
          </a:xfrm>
          <a:prstGeom prst="rect">
            <a:avLst/>
          </a:prstGeom>
        </p:spPr>
      </p:pic>
      <p:pic>
        <p:nvPicPr>
          <p:cNvPr id="9" name="Bild 3" descr="LF_Hannover_neu2013.eps">
            <a:extLst>
              <a:ext uri="{FF2B5EF4-FFF2-40B4-BE49-F238E27FC236}">
                <a16:creationId xmlns:a16="http://schemas.microsoft.com/office/drawing/2014/main" id="{F2161F98-F3E8-4AC3-B5C9-C862A7540DA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949" y="5385792"/>
            <a:ext cx="1636053" cy="68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781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EFBDC3-AB7A-4995-9759-2D9CCA7868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latin typeface="The Great Escape" panose="02000503000000020003" pitchFamily="2" charset="0"/>
              </a:rPr>
              <a:t>Titel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1438418-EAC5-4BE7-9F00-0CB2B3AAD7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3317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A3F1A4-10B0-4B4B-8BA0-699878623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C5C0373-E199-46C6-A4FE-8D9DE0DE6F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18FEC20-D085-4FB2-9A30-545690BC19B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481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5BCC65-5077-4F75-9B6E-07DC19BD3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F95393-3475-48A7-B128-4E1702C04F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3711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0426E2-380E-46A5-823E-42B27B909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2EDC82-CB8D-44FA-BE0E-37953177C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6649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42F35D-1CE4-42E3-BFF3-C2F90DF8E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F2474A3-0D1F-48CE-8F2F-4A695A73C1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D518AD9-67F9-4651-AB01-F2B7B272D38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14ADEFC-BEBE-4F4A-9247-6E4490D613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7B13E53-E006-4388-BE60-977A813DCAF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229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</Words>
  <Application>Microsoft Office PowerPoint</Application>
  <PresentationFormat>Bildschirmpräsentation (4:3)</PresentationFormat>
  <Paragraphs>1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The Great Escape</vt:lpstr>
      <vt:lpstr>Office-Design</vt:lpstr>
      <vt:lpstr>Titel</vt:lpstr>
      <vt:lpstr>PowerPoint-Präsentation</vt:lpstr>
      <vt:lpstr>PowerPoint-Präsentation</vt:lpstr>
      <vt:lpstr>PowerPoint-Präsentation</vt:lpstr>
      <vt:lpstr>PowerPoint-Präsentation</vt:lpstr>
    </vt:vector>
  </TitlesOfParts>
  <Company>Westermann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Anna-Lena Koopmann</dc:creator>
  <cp:lastModifiedBy>Birgit Wessel</cp:lastModifiedBy>
  <cp:revision>22</cp:revision>
  <dcterms:created xsi:type="dcterms:W3CDTF">2016-10-07T07:58:57Z</dcterms:created>
  <dcterms:modified xsi:type="dcterms:W3CDTF">2019-04-29T09:29:28Z</dcterms:modified>
</cp:coreProperties>
</file>