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74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00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89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00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1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21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0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05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1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85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07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71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8489-29DF-964F-BB01-F9E27D877BAC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7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" descr="LandFrauen_Praesentationsvorlage_neu.pdf">
            <a:extLst>
              <a:ext uri="{FF2B5EF4-FFF2-40B4-BE49-F238E27FC236}">
                <a16:creationId xmlns:a16="http://schemas.microsoft.com/office/drawing/2014/main" id="{1C6BF2BF-4D9F-3D8E-B929-75CDFFBF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10" name="Bild 9" descr="shutterstock_130842857_ret_für_Prä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104DBD-F22F-EBCF-7E0E-0C8B0E3A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652" y="5426765"/>
            <a:ext cx="1551485" cy="6344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151CD1-89A8-9C4D-524B-3EF81C8A6ADF}"/>
              </a:ext>
            </a:extLst>
          </p:cNvPr>
          <p:cNvSpPr txBox="1"/>
          <p:nvPr/>
        </p:nvSpPr>
        <p:spPr>
          <a:xfrm>
            <a:off x="1186275" y="887412"/>
            <a:ext cx="7634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3800" dirty="0">
                <a:latin typeface="The Great Escape" panose="02000503000000020003" pitchFamily="2" charset="0"/>
              </a:rPr>
              <a:t>Kennst du schon die NLV-App?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0C698F-DDEB-E144-121C-F9A3D2E4CB38}"/>
              </a:ext>
            </a:extLst>
          </p:cNvPr>
          <p:cNvSpPr txBox="1"/>
          <p:nvPr/>
        </p:nvSpPr>
        <p:spPr>
          <a:xfrm>
            <a:off x="1186275" y="324084"/>
            <a:ext cx="629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Calibri"/>
                <a:cs typeface="Calibri"/>
              </a:rPr>
              <a:t>&lt;Veranstaltungsname&gt; 						&lt;Datum&gt;</a:t>
            </a:r>
          </a:p>
          <a:p>
            <a:endParaRPr lang="de-DE" sz="2200" dirty="0">
              <a:latin typeface="Calibri"/>
              <a:cs typeface="Calibri"/>
            </a:endParaRPr>
          </a:p>
        </p:txBody>
      </p:sp>
      <p:pic>
        <p:nvPicPr>
          <p:cNvPr id="12" name="Bild 9" descr="shutterstock_130842857_ret_für_Präs.tif">
            <a:extLst>
              <a:ext uri="{FF2B5EF4-FFF2-40B4-BE49-F238E27FC236}">
                <a16:creationId xmlns:a16="http://schemas.microsoft.com/office/drawing/2014/main" id="{A88C30AB-9564-758E-11F6-E372EA6F6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13" name="Bild 10" descr="LF_Hannover_neu2013.eps">
            <a:extLst>
              <a:ext uri="{FF2B5EF4-FFF2-40B4-BE49-F238E27FC236}">
                <a16:creationId xmlns:a16="http://schemas.microsoft.com/office/drawing/2014/main" id="{DA8B19FE-03E4-F869-1DAF-27442D959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AF8D343-DDE8-C840-70A5-0CA156871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041" y="1417609"/>
            <a:ext cx="4858871" cy="485887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B27C2DA-1805-678F-DF64-0BD9C0C8CE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355" t="25962" r="1864" b="10305"/>
          <a:stretch/>
        </p:blipFill>
        <p:spPr>
          <a:xfrm>
            <a:off x="7603203" y="1810404"/>
            <a:ext cx="1302828" cy="37307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C8AD130-43EE-E289-A725-9DEFC7C3BC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5961" r="55034" b="10306"/>
          <a:stretch/>
        </p:blipFill>
        <p:spPr>
          <a:xfrm>
            <a:off x="7619405" y="2265393"/>
            <a:ext cx="1286626" cy="3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F8B2-8C4C-E898-4CDD-378BF976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LandFrauen_Praesentationsvorlage_neu.pdf">
            <a:extLst>
              <a:ext uri="{FF2B5EF4-FFF2-40B4-BE49-F238E27FC236}">
                <a16:creationId xmlns:a16="http://schemas.microsoft.com/office/drawing/2014/main" id="{A452049D-7899-9783-6B16-8891BB04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7" name="Bild 6" descr="shutterstock_130842857_ret_für_Präs.tif">
            <a:extLst>
              <a:ext uri="{FF2B5EF4-FFF2-40B4-BE49-F238E27FC236}">
                <a16:creationId xmlns:a16="http://schemas.microsoft.com/office/drawing/2014/main" id="{18E2E0B4-3EB7-F0BE-806C-D577E1B19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7E001AB-AFD1-EB34-B1F2-DD2CAD762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652" y="5426765"/>
            <a:ext cx="1551485" cy="6344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EBF2243-78D3-DDC3-17FE-DAD5F6A07DFB}"/>
              </a:ext>
            </a:extLst>
          </p:cNvPr>
          <p:cNvSpPr txBox="1"/>
          <p:nvPr/>
        </p:nvSpPr>
        <p:spPr>
          <a:xfrm>
            <a:off x="5353234" y="1122181"/>
            <a:ext cx="360290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3800" dirty="0">
                <a:latin typeface="The Great Escape" panose="02000503000000020003" pitchFamily="2" charset="0"/>
              </a:rPr>
              <a:t>Und so bekommt ihr die NLV-App auf euer Smartphone?</a:t>
            </a:r>
          </a:p>
          <a:p>
            <a:pPr hangingPunct="0"/>
            <a:r>
              <a:rPr lang="de-DE" sz="1900" dirty="0">
                <a:latin typeface="The Great Escape" panose="02000503000000020003" pitchFamily="2" charset="0"/>
              </a:rPr>
              <a:t>(Film ab)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7115F0-E801-2425-6FFE-959634D59DD5}"/>
              </a:ext>
            </a:extLst>
          </p:cNvPr>
          <p:cNvSpPr txBox="1"/>
          <p:nvPr/>
        </p:nvSpPr>
        <p:spPr>
          <a:xfrm>
            <a:off x="1580722" y="374318"/>
            <a:ext cx="629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Calibri"/>
                <a:cs typeface="Calibri"/>
              </a:rPr>
              <a:t>&lt;Veranstaltungsname&gt; 						&lt;Datum&gt;</a:t>
            </a:r>
          </a:p>
          <a:p>
            <a:endParaRPr lang="de-DE" sz="2200" dirty="0">
              <a:latin typeface="Calibri"/>
              <a:cs typeface="Calibri"/>
            </a:endParaRPr>
          </a:p>
        </p:txBody>
      </p:sp>
      <p:pic>
        <p:nvPicPr>
          <p:cNvPr id="6" name="20250108_tutorial Appinstallation">
            <a:hlinkClick r:id="" action="ppaction://media"/>
            <a:extLst>
              <a:ext uri="{FF2B5EF4-FFF2-40B4-BE49-F238E27FC236}">
                <a16:creationId xmlns:a16="http://schemas.microsoft.com/office/drawing/2014/main" id="{44934A1D-AFF0-DD0F-5888-ED8AC7F960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6815" y="759038"/>
            <a:ext cx="2626211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4E882-A268-7CBC-7159-3EED12FC8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" descr="LandFrauen_Praesentationsvorlage_neu.pdf">
            <a:extLst>
              <a:ext uri="{FF2B5EF4-FFF2-40B4-BE49-F238E27FC236}">
                <a16:creationId xmlns:a16="http://schemas.microsoft.com/office/drawing/2014/main" id="{CEE56148-AB90-1887-5E37-2795689D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10" name="Bild 9" descr="shutterstock_130842857_ret_für_Präs.tif">
            <a:extLst>
              <a:ext uri="{FF2B5EF4-FFF2-40B4-BE49-F238E27FC236}">
                <a16:creationId xmlns:a16="http://schemas.microsoft.com/office/drawing/2014/main" id="{2F364239-9892-9F5D-0D48-D633F2CFE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D81A5A-F665-0CD0-9F52-8A28D79A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652" y="5426765"/>
            <a:ext cx="1551485" cy="6344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DF2397-ACE3-3105-D947-EDA72A110871}"/>
              </a:ext>
            </a:extLst>
          </p:cNvPr>
          <p:cNvSpPr txBox="1"/>
          <p:nvPr/>
        </p:nvSpPr>
        <p:spPr>
          <a:xfrm>
            <a:off x="1186275" y="887412"/>
            <a:ext cx="7634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3800" dirty="0">
                <a:latin typeface="The Great Escape" panose="02000503000000020003" pitchFamily="2" charset="0"/>
              </a:rPr>
              <a:t>Kennst du schon die NLV-App?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E0DE7F-4644-AA66-CCFB-59D58792AB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66" t="5845" r="3231" b="1455"/>
          <a:stretch/>
        </p:blipFill>
        <p:spPr>
          <a:xfrm>
            <a:off x="98243" y="1585006"/>
            <a:ext cx="6990840" cy="44847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C85A51-6DE5-EAB2-FCE8-C9F84F90A616}"/>
              </a:ext>
            </a:extLst>
          </p:cNvPr>
          <p:cNvSpPr txBox="1"/>
          <p:nvPr/>
        </p:nvSpPr>
        <p:spPr>
          <a:xfrm>
            <a:off x="1186275" y="324084"/>
            <a:ext cx="629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Calibri"/>
                <a:cs typeface="Calibri"/>
              </a:rPr>
              <a:t>&lt;Veranstaltungsname&gt; 						&lt;Datum&gt;</a:t>
            </a:r>
          </a:p>
          <a:p>
            <a:endParaRPr lang="de-DE" sz="2200" dirty="0">
              <a:latin typeface="Calibri"/>
              <a:cs typeface="Calibri"/>
            </a:endParaRPr>
          </a:p>
        </p:txBody>
      </p:sp>
      <p:pic>
        <p:nvPicPr>
          <p:cNvPr id="12" name="Bild 9" descr="shutterstock_130842857_ret_für_Präs.tif">
            <a:extLst>
              <a:ext uri="{FF2B5EF4-FFF2-40B4-BE49-F238E27FC236}">
                <a16:creationId xmlns:a16="http://schemas.microsoft.com/office/drawing/2014/main" id="{BFC46B29-B83E-A0DF-35EA-8ED2CA80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13" name="Bild 10" descr="LF_Hannover_neu2013.eps">
            <a:extLst>
              <a:ext uri="{FF2B5EF4-FFF2-40B4-BE49-F238E27FC236}">
                <a16:creationId xmlns:a16="http://schemas.microsoft.com/office/drawing/2014/main" id="{B85F949A-B1F4-5828-2BA6-2221F5B67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1B07017-63CD-5E6C-71C6-00F5D6D48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22" y="2451932"/>
            <a:ext cx="1973784" cy="19737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3FD0CAE-2109-D375-031F-976E7D40D17D}"/>
              </a:ext>
            </a:extLst>
          </p:cNvPr>
          <p:cNvSpPr txBox="1"/>
          <p:nvPr/>
        </p:nvSpPr>
        <p:spPr>
          <a:xfrm>
            <a:off x="437722" y="4398530"/>
            <a:ext cx="1825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1100" b="1" dirty="0" err="1"/>
              <a:t>LandFrauenverband</a:t>
            </a:r>
            <a:r>
              <a:rPr lang="de-DE" sz="1100" b="1" dirty="0"/>
              <a:t> Hannover</a:t>
            </a:r>
          </a:p>
        </p:txBody>
      </p:sp>
    </p:spTree>
    <p:extLst>
      <p:ext uri="{BB962C8B-B14F-4D97-AF65-F5344CB8AC3E}">
        <p14:creationId xmlns:p14="http://schemas.microsoft.com/office/powerpoint/2010/main" val="122497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Bildschirmpräsentation (4:3)</PresentationFormat>
  <Paragraphs>8</Paragraphs>
  <Slides>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The Great Escape</vt:lpstr>
      <vt:lpstr>Office-Design</vt:lpstr>
      <vt:lpstr>PowerPoint-Präsentation</vt:lpstr>
      <vt:lpstr>PowerPoint-Präsentation</vt:lpstr>
      <vt:lpstr>PowerPoint-Präsentation</vt:lpstr>
    </vt:vector>
  </TitlesOfParts>
  <Company>Westermann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Anna-Lena Koopmann</dc:creator>
  <cp:lastModifiedBy>Annette Zenk</cp:lastModifiedBy>
  <cp:revision>25</cp:revision>
  <dcterms:created xsi:type="dcterms:W3CDTF">2016-10-07T07:58:57Z</dcterms:created>
  <dcterms:modified xsi:type="dcterms:W3CDTF">2025-01-14T13:29:38Z</dcterms:modified>
</cp:coreProperties>
</file>